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6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_rels/presentation.xml.rels" ContentType="application/vnd.openxmlformats-package.relationships+xml"/>
  <Override PartName="/ppt/media/image5.png" ContentType="image/png"/>
  <Override PartName="/ppt/media/image2.png" ContentType="image/png"/>
  <Override PartName="/ppt/media/image6.png" ContentType="image/png"/>
  <Override PartName="/ppt/media/image1.png" ContentType="image/png"/>
  <Override PartName="/ppt/media/image3.png" ContentType="image/png"/>
  <Override PartName="/ppt/media/image4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7876AE8-CA5B-4E70-9D8F-7642C9C6C13F}" type="datetime">
              <a:rPr b="1" lang="pl-PL" sz="900" spc="-1" strike="noStrike">
                <a:solidFill>
                  <a:srgbClr val="bfbfbf"/>
                </a:solidFill>
                <a:latin typeface="Century Gothic"/>
              </a:rPr>
              <a:t>20-1-10</a:t>
            </a:fld>
            <a:endParaRPr b="0" lang="pl-PL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l-PL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B96412E-A2B3-48AA-8B72-F5A1D6AAD10D}" type="slidenum">
              <a:rPr b="1" lang="pl-PL" sz="900" spc="-1" strike="noStrike">
                <a:solidFill>
                  <a:srgbClr val="bfbfbf"/>
                </a:solidFill>
                <a:latin typeface="Century Gothic"/>
              </a:rPr>
              <a:t>&lt;numer&gt;</a:t>
            </a:fld>
            <a:endParaRPr b="0" lang="pl-PL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Kliknij, aby edytować format tekstu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Drugi poziom konspektu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Trzeci poziom konspektu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Czwarty poziom konspektu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Piąty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Szósty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Siódmy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35CEB22-EC74-43C4-8C90-AB0881EB3F57}" type="datetime">
              <a:rPr b="1" lang="pl-PL" sz="900" spc="-1" strike="noStrike">
                <a:solidFill>
                  <a:srgbClr val="bfbfbf"/>
                </a:solidFill>
                <a:latin typeface="Century Gothic"/>
              </a:rPr>
              <a:t>20-1-10</a:t>
            </a:fld>
            <a:endParaRPr b="0" lang="pl-PL" sz="9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l-PL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16DFFAC-5FAE-46CC-9298-8CBCF2CB0559}" type="slidenum">
              <a:rPr b="1" lang="pl-PL" sz="900" spc="-1" strike="noStrike">
                <a:solidFill>
                  <a:srgbClr val="bfbfbf"/>
                </a:solidFill>
                <a:latin typeface="Century Gothic"/>
              </a:rPr>
              <a:t>&lt;numer&gt;</a:t>
            </a:fld>
            <a:endParaRPr b="0" lang="pl-PL" sz="9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Kliknij, aby edytować format tekstu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Drugi poziom konspektu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Trzeci poziom konspektu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Czwarty poziom konspektu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Piąty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Szósty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Siódmy poziom konspektu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4" descr=""/>
          <p:cNvPicPr/>
          <p:nvPr/>
        </p:nvPicPr>
        <p:blipFill>
          <a:blip r:embed="rId2">
            <a:alphaModFix amt="25000"/>
          </a:blip>
          <a:srcRect l="0" t="16513" r="0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83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 cap="all">
                <a:solidFill>
                  <a:srgbClr val="ffffff"/>
                </a:solidFill>
                <a:latin typeface="Century Gothic"/>
              </a:rPr>
              <a:t>DIce poker </a:t>
            </a:r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r>
              <a:rPr b="0" lang="pl-PL" sz="1800" spc="-1" strike="noStrike" cap="small">
                <a:solidFill>
                  <a:srgbClr val="ffffff"/>
                </a:solidFill>
                <a:latin typeface="Century Gothic"/>
              </a:rPr>
              <a:t>TOMASZ LESZCZYŃSKI, ARKADIUSZ KOWALCZYK &amp; RAFAŁ MILCZARSKI</a:t>
            </a:r>
            <a:endParaRPr b="0" lang="pl-P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961560" y="-19512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latin typeface="Century Gothic"/>
              </a:rPr>
              <a:t>What's changed?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008720" y="2044440"/>
            <a:ext cx="7922880" cy="40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Game separated into modules (interface, game engine, inputs)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Changed the structure of the game to allow multiplayer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Added betting system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-635040" y="-487800"/>
            <a:ext cx="12296520" cy="24667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latin typeface="Century Gothic"/>
              </a:rPr>
              <a:t>TOOLS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88" name="Obraz 5" descr="Obraz zawierający koszula&#10;&#10;Opis wygenerowany przy bardzo wysokim poziomie pewności"/>
          <p:cNvPicPr/>
          <p:nvPr/>
        </p:nvPicPr>
        <p:blipFill>
          <a:blip r:embed="rId1"/>
          <a:stretch/>
        </p:blipFill>
        <p:spPr>
          <a:xfrm>
            <a:off x="2365920" y="2057400"/>
            <a:ext cx="2960640" cy="2951640"/>
          </a:xfrm>
          <a:prstGeom prst="rect">
            <a:avLst/>
          </a:prstGeom>
          <a:ln>
            <a:noFill/>
          </a:ln>
        </p:spPr>
      </p:pic>
      <p:pic>
        <p:nvPicPr>
          <p:cNvPr id="89" name="Obraz 7" descr="Obraz zawierający rysunek&#10;&#10;Opis wygenerowany przy bardzo wysokim poziomie pewności"/>
          <p:cNvPicPr/>
          <p:nvPr/>
        </p:nvPicPr>
        <p:blipFill>
          <a:blip r:embed="rId2"/>
          <a:stretch/>
        </p:blipFill>
        <p:spPr>
          <a:xfrm>
            <a:off x="6865200" y="2175480"/>
            <a:ext cx="2960640" cy="295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56480" y="-22104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latin typeface="Century Gothic"/>
              </a:rPr>
              <a:t>FUTURE PLAN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1177200" y="1896480"/>
            <a:ext cx="7486200" cy="25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Improvements to modules to make game more flexible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Upgrading audiovisual side of the game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PvAI mode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499320" y="-10944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 cap="all">
                <a:solidFill>
                  <a:srgbClr val="ffffff"/>
                </a:solidFill>
                <a:latin typeface="Century Gothic"/>
              </a:rPr>
              <a:t>our githubs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768960" y="2113200"/>
            <a:ext cx="9909000" cy="192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Tomasz Leszczyński - </a:t>
            </a:r>
            <a:r>
              <a:rPr b="1" lang="pl-PL" sz="2400" spc="-1" strike="noStrike">
                <a:solidFill>
                  <a:srgbClr val="ffffff"/>
                </a:solidFill>
                <a:latin typeface="Century Gothic"/>
              </a:rPr>
              <a:t>tomaszleszczynski1980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Rafał Milczarski – </a:t>
            </a:r>
            <a:r>
              <a:rPr b="1" lang="pl-PL" sz="2400" spc="-1" strike="noStrike">
                <a:solidFill>
                  <a:srgbClr val="ffffff"/>
                </a:solidFill>
                <a:latin typeface="Century Gothic"/>
              </a:rPr>
              <a:t>Ramilcz</a:t>
            </a:r>
            <a:endParaRPr b="0" lang="pl-PL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l-PL" sz="2400" spc="-1" strike="noStrike">
                <a:solidFill>
                  <a:srgbClr val="ffffff"/>
                </a:solidFill>
                <a:latin typeface="Century Gothic"/>
              </a:rPr>
              <a:t>Arkadiusz Kowalczyk - </a:t>
            </a:r>
            <a:r>
              <a:rPr b="1" lang="pl-PL" sz="2400" spc="-1" strike="noStrike">
                <a:solidFill>
                  <a:srgbClr val="ffffff"/>
                </a:solidFill>
                <a:latin typeface="Century Gothic"/>
              </a:rPr>
              <a:t>arkadiuszkowalczyk061</a:t>
            </a:r>
            <a:endParaRPr b="0" lang="pl-PL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TC103457485[[fn=Siatka]]</Template>
  <TotalTime>0</TotalTime>
  <Application>LibreOffice/6.3.3.2$Linux_X86_64 LibreOffice_project/30$Build-2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2019-12-12T16:18:15Z</dcterms:created>
  <dc:creator/>
  <dc:description/>
  <dc:language>pl-PL</dc:language>
  <cp:lastModifiedBy/>
  <dcterms:modified xsi:type="dcterms:W3CDTF">2020-01-10T09:20:23Z</dcterms:modified>
  <cp:revision>654</cp:revision>
  <dc:subject/>
  <dc:title>Prezentacja programu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Panoramiczny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